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312" r:id="rId5"/>
    <p:sldId id="330" r:id="rId6"/>
    <p:sldId id="264" r:id="rId7"/>
    <p:sldId id="337" r:id="rId8"/>
    <p:sldId id="33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5EF"/>
    <a:srgbClr val="D2EADB"/>
    <a:srgbClr val="DC48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B88C26-0E89-483B-AA53-3A9C2F5D40B6}" v="49" dt="2024-10-13T22:23:54.2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17" autoAdjust="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outlineViewPr>
    <p:cViewPr>
      <p:scale>
        <a:sx n="33" d="100"/>
        <a:sy n="33" d="100"/>
      </p:scale>
      <p:origin x="0" y="-34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22"/>
    </p:cViewPr>
  </p:sorterViewPr>
  <p:notesViewPr>
    <p:cSldViewPr snapToGrid="0">
      <p:cViewPr varScale="1">
        <p:scale>
          <a:sx n="62" d="100"/>
          <a:sy n="62" d="100"/>
        </p:scale>
        <p:origin x="226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4.3852969566309942E-2"/>
          <c:y val="2.4454853572063732E-2"/>
          <c:w val="0.94546628937007871"/>
          <c:h val="0.79350175371289378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0942159"/>
        <c:axId val="40955887"/>
      </c:barChart>
      <c:catAx>
        <c:axId val="409421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955887"/>
        <c:crosses val="autoZero"/>
        <c:auto val="1"/>
        <c:lblAlgn val="ctr"/>
        <c:lblOffset val="100"/>
        <c:noMultiLvlLbl val="0"/>
      </c:catAx>
      <c:valAx>
        <c:axId val="409558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9421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7715501198239915"/>
          <c:y val="0.93208031433802596"/>
          <c:w val="0.24568997603520157"/>
          <c:h val="6.79196856619740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id="{C6DAD63A-5AF9-19A1-9D5D-3A3B95F8347C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10285714" cy="9857143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ED7A934-0635-4E76-95FD-43993B1828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3A72F8-57B8-4FBF-B54E-88A861E91D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73EFC-B541-4D39-ACAE-B43588005231}" type="datetimeFigureOut">
              <a:rPr lang="en-US" smtClean="0"/>
              <a:t>10/13/2024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4A6038-4A3D-4CE4-A3B5-D6E9761212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86FF7-47DD-4A75-85A8-6445E3411E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FC685-2169-447E-B5F0-6D799AEBC2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255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853E1-56A0-44E9-A74E-5E9F6164A239}" type="datetimeFigureOut">
              <a:rPr lang="en-US" smtClean="0"/>
              <a:t>10/13/2024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26890-3464-4466-B789-5BB6DD4ADC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77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4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251742-F350-4E0A-882E-44E34E005E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1212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002DED-DCF6-428F-92AB-AA8ACCA0B38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1834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EC7CAE-EAF6-CE96-306D-EC058EA480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AD28BD-7CF4-87D4-4F93-B496A17727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4AD344-64C2-E8A3-C6D2-1F74143F4E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0C970-75D0-5504-E914-9EC6242F9C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5521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251742-F350-4E0A-882E-44E34E005E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132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Titl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1" name="Subtitl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/>
          <a:lstStyle>
            <a:lvl1pPr algn="ctr"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6" name="Graphic 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6" name="Picture Placeholder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540107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63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l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9" name="Text Placeholder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4" name="Text Placeholder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5797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Content</a:t>
            </a:r>
          </a:p>
        </p:txBody>
      </p:sp>
      <p:sp>
        <p:nvSpPr>
          <p:cNvPr id="11" name="Date Placeholder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2035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>
            <a:normAutofit/>
          </a:bodyPr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18" name="Graphic 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Date Placeholder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Footer Placeholder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4" name="Slide Number Placeholder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015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l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98" name="Content Placeholder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c 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64" name="Graphic 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299" name="Date Placeholder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00" name="Footer Placeholder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01" name="Slide Number Placeholder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8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sp>
        <p:nvSpPr>
          <p:cNvPr id="368" name="Picture Placeholder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9" name="Picture Placeholder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5" name="Date Placeholder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86" name="Footer Placeholder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87" name="Slide Number Placeholder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aphic 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c 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c 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c 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c 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070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reeform: Shap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</a:t>
            </a:r>
            <a:br>
              <a:rPr lang="en-US" dirty="0"/>
            </a:br>
            <a:r>
              <a:rPr lang="en-US" dirty="0"/>
              <a:t>TO ADD TITLE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/>
          <a:lstStyle>
            <a:lvl1pPr algn="ctr">
              <a:buFontTx/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5" name="Graphic 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c 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Picture Placeholder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5" name="Graphic 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730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c 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0" name="Date Placeholder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Footer Placeholder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192" name="Slide Number Placeholder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7717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c 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1" name="Date Placeholder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Footer Placeholder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33" name="Slide Number Placeholder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04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anchor="ctr"/>
          <a:lstStyle>
            <a:lvl1pPr algn="ctr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/>
          <a:lstStyle>
            <a:lvl1pPr algn="ctr">
              <a:buFontTx/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Date Placeholder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Footer Placeholder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Slide Number Placeholder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7350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9C9F9430-37D6-4AED-B459-D6F6251D0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Date Placeholder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Footer Placeholder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63" name="Slide Number Placeholder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c 4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098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c 4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l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9" name="Date Placeholder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Footer Placeholder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51" name="Slide Number Placeholder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864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57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/>
          <a:lstStyle/>
          <a:p>
            <a:r>
              <a:rPr lang="en-US" dirty="0"/>
              <a:t>FOOD</a:t>
            </a:r>
            <a:br>
              <a:rPr lang="en-US" dirty="0"/>
            </a:br>
            <a:r>
              <a:rPr lang="en-US" dirty="0"/>
              <a:t>4ALL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American Allegiance of Education hackathon</a:t>
            </a:r>
            <a:endParaRPr lang="en-US" dirty="0">
              <a:ea typeface="Source Sans Pr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1DA4EC-34B1-EA68-4117-42BEF3F43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006" y="1918020"/>
            <a:ext cx="4168876" cy="400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131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B17EDBE-4FB7-472F-B26B-EB9ECD77B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E75E95A-A6B3-43C7-A552-1EAFCCA0A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061" y="1626776"/>
            <a:ext cx="5217173" cy="4351338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n-US" sz="2000" b="1" dirty="0"/>
              <a:t>Problem: </a:t>
            </a:r>
            <a:r>
              <a:rPr lang="en-US" sz="2000" dirty="0"/>
              <a:t>Restaurants struggle with food waste due to inaccurate predictions of how much to produce.</a:t>
            </a:r>
          </a:p>
          <a:p>
            <a:pPr marL="457200" indent="-457200">
              <a:buAutoNum type="arabicPeriod"/>
            </a:pPr>
            <a:r>
              <a:rPr lang="en-US" sz="2000" b="1" dirty="0"/>
              <a:t>Solution: </a:t>
            </a:r>
            <a:r>
              <a:rPr lang="en-US" sz="2000" dirty="0"/>
              <a:t>We developed an algorithm that forecasts food orders for the next 10 weeks.</a:t>
            </a:r>
          </a:p>
          <a:p>
            <a:pPr marL="457200" indent="-457200">
              <a:buAutoNum type="arabicPeriod"/>
            </a:pPr>
            <a:r>
              <a:rPr lang="en-US" sz="2000" b="1" dirty="0"/>
              <a:t>Goal: </a:t>
            </a:r>
            <a:r>
              <a:rPr lang="en-US" sz="2000" dirty="0"/>
              <a:t>Help restaurants produce just the right amount, reducing waste and saving money.</a:t>
            </a:r>
          </a:p>
          <a:p>
            <a:pPr marL="457200" indent="-457200">
              <a:buAutoNum type="arabicPeriod"/>
            </a:pPr>
            <a:r>
              <a:rPr lang="en-US" sz="2000" b="1" dirty="0"/>
              <a:t>Impact: </a:t>
            </a:r>
            <a:r>
              <a:rPr lang="en-US" sz="2000" dirty="0"/>
              <a:t>This approach leads to better inventory management and a more sustainable operation.</a:t>
            </a:r>
          </a:p>
          <a:p>
            <a:pPr marL="457200" indent="-457200">
              <a:buAutoNum type="arabicPeriod"/>
            </a:pPr>
            <a:r>
              <a:rPr lang="en-US" sz="2000" b="1" dirty="0"/>
              <a:t>Future Vision: </a:t>
            </a:r>
            <a:r>
              <a:rPr lang="en-US" sz="2000" dirty="0"/>
              <a:t>We aim to expand this solution to more restaurants and continuously improve the accuracy of the predictions.</a:t>
            </a:r>
          </a:p>
        </p:txBody>
      </p:sp>
      <p:pic>
        <p:nvPicPr>
          <p:cNvPr id="365" name="Picture Placeholder 364" descr="A picture containing person, food, baking, dish">
            <a:extLst>
              <a:ext uri="{FF2B5EF4-FFF2-40B4-BE49-F238E27FC236}">
                <a16:creationId xmlns:a16="http://schemas.microsoft.com/office/drawing/2014/main" id="{5D035A4A-01E8-44C3-9E7B-2F3ACBCD93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5389" y="322503"/>
            <a:ext cx="4114800" cy="2931037"/>
          </a:xfrm>
        </p:spPr>
      </p:pic>
      <p:pic>
        <p:nvPicPr>
          <p:cNvPr id="11" name="Picture Placeholder 10" descr="Colorful biscuits">
            <a:extLst>
              <a:ext uri="{FF2B5EF4-FFF2-40B4-BE49-F238E27FC236}">
                <a16:creationId xmlns:a16="http://schemas.microsoft.com/office/drawing/2014/main" id="{D4A20C46-A075-4415-A172-F3722C0ADE8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5389" y="3370011"/>
            <a:ext cx="4114799" cy="2931036"/>
          </a:xfrm>
        </p:spPr>
      </p:pic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61D601DD-761A-4959-A37B-1321EE2DF9C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A5CEF4C1-04B1-4BCC-8146-CC987138887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REDUCE FOOD WASTE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C427CAEE-862D-4FE1-99F2-70274992024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08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EF07A57-E63A-43C1-8559-98887F36A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150804" cy="1431000"/>
          </a:xfrm>
        </p:spPr>
        <p:txBody>
          <a:bodyPr>
            <a:normAutofit/>
          </a:bodyPr>
          <a:lstStyle/>
          <a:p>
            <a:r>
              <a:rPr lang="en-US" sz="6000" dirty="0"/>
              <a:t>Food Waste!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2F027C8-D9AA-4016-B450-6B922E47F0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lvl="0"/>
            <a:r>
              <a:rPr lang="en-US" noProof="0" dirty="0"/>
              <a:t>2/1/20XX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7F57373-FA20-4362-AA9E-E77F03A25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noProof="0" dirty="0"/>
              <a:t>REDUCE FOOD WASTE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B2EE572-5A29-49B2-9C8D-5BD11F125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lvl="0"/>
            <a:fld id="{5EA792F7-1D9E-4C7E-A103-E8EDFDC2691E}" type="slidenum">
              <a:rPr lang="en-US" noProof="0" smtClean="0"/>
              <a:pPr lvl="0"/>
              <a:t>3</a:t>
            </a:fld>
            <a:endParaRPr lang="en-US" noProof="0" dirty="0"/>
          </a:p>
        </p:txBody>
      </p:sp>
      <p:graphicFrame>
        <p:nvGraphicFramePr>
          <p:cNvPr id="183" name="Chart 182" descr="Bar Chart">
            <a:extLst>
              <a:ext uri="{FF2B5EF4-FFF2-40B4-BE49-F238E27FC236}">
                <a16:creationId xmlns:a16="http://schemas.microsoft.com/office/drawing/2014/main" id="{3502C44A-9A6B-4DE6-B7ED-827256476A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5949242"/>
              </p:ext>
            </p:extLst>
          </p:nvPr>
        </p:nvGraphicFramePr>
        <p:xfrm>
          <a:off x="1335654" y="1514474"/>
          <a:ext cx="9833791" cy="45618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52552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5054D-C40F-B370-FEC0-4FA2E47B5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803237-E79A-78CC-8269-53D91E51B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868" y="358614"/>
            <a:ext cx="4803132" cy="1431000"/>
          </a:xfrm>
        </p:spPr>
        <p:txBody>
          <a:bodyPr>
            <a:normAutofit fontScale="90000"/>
          </a:bodyPr>
          <a:lstStyle/>
          <a:p>
            <a:r>
              <a:rPr lang="en-US" sz="8800" dirty="0"/>
              <a:t>SOLUTION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C6203DF-51B4-FE1B-C259-470A000FF79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71688" y="1781175"/>
            <a:ext cx="9448623" cy="3295650"/>
          </a:xfrm>
        </p:spPr>
        <p:txBody>
          <a:bodyPr>
            <a:normAutofit fontScale="92500"/>
          </a:bodyPr>
          <a:lstStyle/>
          <a:p>
            <a:r>
              <a:rPr lang="en-US" sz="2400" b="1" dirty="0"/>
              <a:t>Algorithm Development: </a:t>
            </a:r>
            <a:r>
              <a:rPr lang="en-US" sz="2400" dirty="0"/>
              <a:t>Created a predictive algorithm to forecast food orders for the next 10 weeks.</a:t>
            </a:r>
          </a:p>
          <a:p>
            <a:r>
              <a:rPr lang="en-US" sz="2400" b="1" dirty="0"/>
              <a:t>Data Analysis: </a:t>
            </a:r>
            <a:r>
              <a:rPr lang="en-US" sz="2400" dirty="0"/>
              <a:t>Uses historical data to identify patterns in customer demand.</a:t>
            </a:r>
          </a:p>
          <a:p>
            <a:r>
              <a:rPr lang="en-US" sz="2400" b="1" dirty="0"/>
              <a:t>Accurate Predictions: </a:t>
            </a:r>
            <a:r>
              <a:rPr lang="en-US" sz="2400" dirty="0"/>
              <a:t>Provides restaurants with precise order estimates to match production.</a:t>
            </a:r>
          </a:p>
          <a:p>
            <a:r>
              <a:rPr lang="en-US" sz="2400" b="1" dirty="0"/>
              <a:t>Easy Integration: </a:t>
            </a:r>
            <a:r>
              <a:rPr lang="en-US" sz="2400" dirty="0"/>
              <a:t>Can be smoothly incorporated into restaurant operations.</a:t>
            </a:r>
          </a:p>
          <a:p>
            <a:r>
              <a:rPr lang="en-US" sz="2400" b="1" dirty="0"/>
              <a:t>Real-time Updates: </a:t>
            </a:r>
            <a:r>
              <a:rPr lang="en-US" sz="2400" dirty="0"/>
              <a:t>Continuously refines predictions as new data becomes available.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B0F97C-2051-926D-E4FA-031307C517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lvl="0"/>
            <a:r>
              <a:rPr lang="en-US" noProof="0"/>
              <a:t>2/1/20XX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EF8AF0-5D94-8222-ACE9-4FC70FEBC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F7E04A-9843-F9F7-FF86-C6C6CA585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lvl="0"/>
            <a:fld id="{80967E29-1480-472A-9FC5-C4768A52587C}" type="slidenum">
              <a:rPr lang="en-US" noProof="0" smtClean="0"/>
              <a:pPr lvl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5455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209C3A7-31E6-4EE8-BF99-2440C094C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12297" y="786881"/>
            <a:ext cx="4203323" cy="2927350"/>
          </a:xfrm>
        </p:spPr>
        <p:txBody>
          <a:bodyPr/>
          <a:lstStyle/>
          <a:p>
            <a:r>
              <a:rPr lang="en-US" dirty="0"/>
              <a:t>DEMO VIDEO!</a:t>
            </a:r>
          </a:p>
        </p:txBody>
      </p:sp>
      <p:pic>
        <p:nvPicPr>
          <p:cNvPr id="17" name="Picture Placeholder 16" descr="Pink Cupcakes">
            <a:extLst>
              <a:ext uri="{FF2B5EF4-FFF2-40B4-BE49-F238E27FC236}">
                <a16:creationId xmlns:a16="http://schemas.microsoft.com/office/drawing/2014/main" id="{1537BDD2-04FD-449B-AD72-208CDFEE85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2225" y="1149350"/>
            <a:ext cx="4792663" cy="422751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33558-730A-45DF-B1B5-E5F0B2E091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lvl="0"/>
            <a:r>
              <a:rPr lang="en-US" noProof="0"/>
              <a:t>2/1/20XX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85B58-3E33-4718-B21A-F723800F7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lvl="0"/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49C70-F913-4CB3-A901-694767834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lvl="0"/>
            <a:fld id="{F3450C42-9A0B-4425-92C2-70FCF7C45734}" type="slidenum">
              <a:rPr lang="en-US" noProof="0" smtClean="0"/>
              <a:pPr lvl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79062198"/>
      </p:ext>
    </p:extLst>
  </p:cSld>
  <p:clrMapOvr>
    <a:masterClrMapping/>
  </p:clrMapOvr>
</p:sld>
</file>

<file path=ppt/theme/theme1.xml><?xml version="1.0" encoding="utf-8"?>
<a:theme xmlns:a="http://schemas.openxmlformats.org/drawingml/2006/main" name="1_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Custom 7">
      <a:majorFont>
        <a:latin typeface="Source Sans Pro 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BAAD304-2F93-484D-AB63-54EA4F7407A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9C5E83-33D9-4150-939F-50A6208AC3A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292DCC9-928C-4FAE-A49E-0F1AC6C10D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Funky shapes design</Template>
  <TotalTime>103</TotalTime>
  <Words>744</Words>
  <Application>Microsoft Office PowerPoint</Application>
  <PresentationFormat>Widescreen</PresentationFormat>
  <Paragraphs>141</Paragraphs>
  <Slides>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1_FunkyShapesVTI</vt:lpstr>
      <vt:lpstr>FOOD 4ALL</vt:lpstr>
      <vt:lpstr>Introduction</vt:lpstr>
      <vt:lpstr>Food Waste!</vt:lpstr>
      <vt:lpstr>SOLUTION</vt:lpstr>
      <vt:lpstr>DEMO VIDEO!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yarravarapu kalyani</dc:creator>
  <cp:lastModifiedBy>yarravarapu kalyani</cp:lastModifiedBy>
  <cp:revision>15</cp:revision>
  <dcterms:created xsi:type="dcterms:W3CDTF">2024-10-13T16:14:10Z</dcterms:created>
  <dcterms:modified xsi:type="dcterms:W3CDTF">2024-10-13T22:35:39Z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